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64" r:id="rId9"/>
    <p:sldId id="371" r:id="rId10"/>
    <p:sldId id="365" r:id="rId11"/>
    <p:sldId id="367" r:id="rId12"/>
    <p:sldId id="372" r:id="rId13"/>
    <p:sldId id="368" r:id="rId14"/>
    <p:sldId id="325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05"/>
    <p:restoredTop sz="69116"/>
  </p:normalViewPr>
  <p:slideViewPr>
    <p:cSldViewPr snapToGrid="0" snapToObjects="1">
      <p:cViewPr varScale="1">
        <p:scale>
          <a:sx n="104" d="100"/>
          <a:sy n="104" d="100"/>
        </p:scale>
        <p:origin x="216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6.png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 – can describe them with a short phrase.</a:t>
            </a:r>
          </a:p>
          <a:p>
            <a:r>
              <a:rPr lang="en-US" dirty="0"/>
              <a:t>      - I.e. the message.</a:t>
            </a:r>
          </a:p>
          <a:p>
            <a:r>
              <a:rPr lang="en-US" dirty="0"/>
              <a:t>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so that the upstream can see them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endParaRPr lang="en-US" dirty="0"/>
          </a:p>
          <a:p>
            <a:r>
              <a:rPr lang="en-US" dirty="0"/>
              <a:t>This is the Pull Request</a:t>
            </a:r>
          </a:p>
          <a:p>
            <a:endParaRPr lang="en-US" dirty="0"/>
          </a:p>
          <a:p>
            <a:r>
              <a:rPr lang="en-US" dirty="0"/>
              <a:t>This is where A08 will take you.</a:t>
            </a:r>
          </a:p>
          <a:p>
            <a:r>
              <a:rPr lang="en-US" dirty="0"/>
              <a:t>You will:</a:t>
            </a:r>
          </a:p>
          <a:p>
            <a:r>
              <a:rPr lang="en-US" dirty="0"/>
              <a:t>  - Make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how PRs are handled by the upstream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Come next week with A08 complete</a:t>
            </a:r>
          </a:p>
          <a:p>
            <a:r>
              <a:rPr lang="en-US" dirty="0"/>
              <a:t>  - PR made for </a:t>
            </a:r>
            <a:r>
              <a:rPr lang="en-US"/>
              <a:t>your issue.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69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A07.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(our COMP190 fork of) FarmData2.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commits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changes, who, when, a description and an Id.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Technically, the way it works is to start from an empty project and apply each commit.</a:t>
            </a:r>
          </a:p>
          <a:p>
            <a:r>
              <a:rPr lang="en-US" dirty="0"/>
              <a:t>  - When you get to the end you have the current state of the project.</a:t>
            </a:r>
          </a:p>
          <a:p>
            <a:endParaRPr lang="en-US" dirty="0"/>
          </a:p>
          <a:p>
            <a:r>
              <a:rPr lang="en-US" dirty="0"/>
              <a:t>TIP: It is often easier to just think of every commit as its own full copy of the files at that point in time.</a:t>
            </a:r>
          </a:p>
          <a:p>
            <a:r>
              <a:rPr lang="en-US" dirty="0"/>
              <a:t>  - Note: Because each commit has a unique identifier it is possible to reset the project to any commit.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endParaRPr lang="en-US" dirty="0"/>
          </a:p>
          <a:p>
            <a:r>
              <a:rPr lang="en-US" dirty="0"/>
              <a:t>When you want to do some work (add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the maintainers will respond to pull requests</a:t>
            </a:r>
          </a:p>
          <a:p>
            <a:r>
              <a:rPr lang="en-US" dirty="0"/>
              <a:t>  - if they accept your changes</a:t>
            </a:r>
          </a:p>
          <a:p>
            <a:r>
              <a:rPr lang="en-US" dirty="0"/>
              <a:t>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branches,</a:t>
            </a:r>
          </a:p>
          <a:p>
            <a:r>
              <a:rPr lang="en-US" dirty="0"/>
              <a:t>Which includes all of the commits and all of the history as well.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branches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 (ls)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are essentially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Ultimately, it is the changes that you make to the local files that will become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r>
              <a:rPr lang="en-US" dirty="0"/>
              <a:t>  - switch to that feature branch.</a:t>
            </a:r>
          </a:p>
          <a:p>
            <a:r>
              <a:rPr lang="en-US" dirty="0"/>
              <a:t>  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It is just a copy of the main branch at this point.</a:t>
            </a:r>
          </a:p>
          <a:p>
            <a:r>
              <a:rPr lang="en-US" dirty="0"/>
              <a:t>  - when you change the local files you will then make commits for those changes.</a:t>
            </a:r>
          </a:p>
          <a:p>
            <a:r>
              <a:rPr lang="en-US" dirty="0"/>
              <a:t>  - those commits will go onto the feature branch because we switched to it.</a:t>
            </a:r>
          </a:p>
          <a:p>
            <a:r>
              <a:rPr lang="en-US" dirty="0"/>
              <a:t>    - We say that ”the feature branch is the active branch”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from which they were copied didn’t change.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08 – Branches, Commits and Upstreaming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FA7671-3923-A849-9826-2D0C70E3FE86}"/>
              </a:ext>
            </a:extLst>
          </p:cNvPr>
          <p:cNvSpPr txBox="1"/>
          <p:nvPr/>
        </p:nvSpPr>
        <p:spPr>
          <a:xfrm>
            <a:off x="758639" y="2361003"/>
            <a:ext cx="2701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COMP 190 – Dickinson College</a:t>
            </a:r>
          </a:p>
          <a:p>
            <a:r>
              <a:rPr lang="en-US">
                <a:solidFill>
                  <a:schemeClr val="accent4">
                    <a:lumMod val="20000"/>
                    <a:lumOff val="80000"/>
                  </a:schemeClr>
                </a:solidFill>
              </a:rPr>
              <a:t>Fall 2021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742378" y="2996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1132389" y="4812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BC0AA-7EC5-214C-9A9C-32C102B6B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4DF33B-115B-1F40-BD1D-B2A4FA1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62D5-67BA-A640-AC63-2E2917D0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6E43D-2773-FF4C-9329-96988F9B8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A08/Q08 – 1 week – Extra essential!</a:t>
            </a:r>
          </a:p>
          <a:p>
            <a:r>
              <a:rPr lang="en-US" sz="1800" dirty="0"/>
              <a:t>Revise and resubmits</a:t>
            </a:r>
          </a:p>
          <a:p>
            <a:r>
              <a:rPr lang="en-US" sz="1800" dirty="0"/>
              <a:t>Reading for discussion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4FB07-1E98-7849-8F2A-28D3965DDDC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807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068160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short description of the changes.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92376" y="1615917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and 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817F88F-44F1-F148-9FBC-A5988166E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5225</TotalTime>
  <Words>2351</Words>
  <Application>Microsoft Macintosh PowerPoint</Application>
  <PresentationFormat>On-screen Show (16:9)</PresentationFormat>
  <Paragraphs>277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08 – Branches, Commits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and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What’s Next?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353</cp:revision>
  <cp:lastPrinted>2021-10-20T14:35:33Z</cp:lastPrinted>
  <dcterms:created xsi:type="dcterms:W3CDTF">2020-09-29T11:59:10Z</dcterms:created>
  <dcterms:modified xsi:type="dcterms:W3CDTF">2021-10-20T15:30:11Z</dcterms:modified>
</cp:coreProperties>
</file>

<file path=docProps/thumbnail.jpeg>
</file>